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8"/>
    <p:restoredTop sz="94784"/>
  </p:normalViewPr>
  <p:slideViewPr>
    <p:cSldViewPr snapToGrid="0">
      <p:cViewPr varScale="1">
        <p:scale>
          <a:sx n="68" d="100"/>
          <a:sy n="68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7903"/>
            <a:ext cx="10515600" cy="499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0" y="11776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9833C2-7EAD-B649-9E66-71AE6D02234B}"/>
              </a:ext>
            </a:extLst>
          </p:cNvPr>
          <p:cNvSpPr txBox="1"/>
          <p:nvPr userDrawn="1"/>
        </p:nvSpPr>
        <p:spPr>
          <a:xfrm>
            <a:off x="0" y="50073"/>
            <a:ext cx="104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Poster ID</a:t>
            </a:r>
            <a:r>
              <a:rPr lang="ja-JP" altLang="en-US" sz="1000" b="0" i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6646324"/>
            <a:ext cx="12192000" cy="21167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5593616" y="6609369"/>
            <a:ext cx="6595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r>
              <a:rPr lang="en-US" altLang="zh-CN" sz="1200" b="0" i="0" baseline="300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Annual Conference of Japan Society on Water Environment, 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2022/03/16-18, Online (Toyama)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9C1FD1-9CAE-C042-BC18-4EBCD2858CF5}"/>
              </a:ext>
            </a:extLst>
          </p:cNvPr>
          <p:cNvSpPr txBox="1"/>
          <p:nvPr userDrawn="1"/>
        </p:nvSpPr>
        <p:spPr>
          <a:xfrm>
            <a:off x="2" y="6609369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Normal poster session</a:t>
            </a:r>
            <a:endParaRPr kumimoji="1" lang="ja-JP" altLang="en-US" sz="1200" b="0" dirty="0"/>
          </a:p>
        </p:txBody>
      </p:sp>
      <p:cxnSp>
        <p:nvCxnSpPr>
          <p:cNvPr id="16" name="直線コネクタ 13">
            <a:extLst>
              <a:ext uri="{FF2B5EF4-FFF2-40B4-BE49-F238E27FC236}">
                <a16:creationId xmlns:a16="http://schemas.microsoft.com/office/drawing/2014/main" id="{078E0C67-C64D-884A-AC25-5D3C71CCF150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4142A33E-577B-49B1-B88B-B0FA850ECC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133" y="-21215"/>
            <a:ext cx="1247775" cy="83439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813AB2-9B49-415B-818E-2CD506F035BF}"/>
              </a:ext>
            </a:extLst>
          </p:cNvPr>
          <p:cNvSpPr txBox="1"/>
          <p:nvPr userDrawn="1"/>
        </p:nvSpPr>
        <p:spPr>
          <a:xfrm>
            <a:off x="10962132" y="43885"/>
            <a:ext cx="1184123" cy="292388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pPr algn="l"/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56</a:t>
            </a:r>
            <a:r>
              <a:rPr kumimoji="1" lang="en-US" altLang="ja-JP" sz="950" b="0" i="0" baseline="3000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th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 Ann. Conf. of</a:t>
            </a:r>
            <a:r>
              <a:rPr kumimoji="1" lang="ja-JP" altLang="en-US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　</a:t>
            </a:r>
            <a:r>
              <a:rPr kumimoji="1" lang="en-US" altLang="ja-JP" sz="950" b="1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JSWE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, Toyama</a:t>
            </a:r>
          </a:p>
        </p:txBody>
      </p:sp>
    </p:spTree>
    <p:extLst>
      <p:ext uri="{BB962C8B-B14F-4D97-AF65-F5344CB8AC3E}">
        <p14:creationId xmlns:p14="http://schemas.microsoft.com/office/powerpoint/2010/main" val="2773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we.or.jp/event/lectures/pdf/PInstructions_E202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60835" y="231925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P-A-00</a:t>
            </a:r>
            <a:endParaRPr lang="ja-JP" altLang="en-US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15403" y="1749753"/>
            <a:ext cx="2666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Ex.)</a:t>
            </a: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Introduction</a:t>
            </a:r>
            <a:r>
              <a:rPr lang="ja-JP" altLang="en-US" sz="1600" kern="1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lang="en-US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Materials and Methods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Results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Discussion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2606870" y="1007897"/>
            <a:ext cx="2666413" cy="1960327"/>
          </a:xfrm>
          <a:prstGeom prst="borderCallout1">
            <a:avLst>
              <a:gd name="adj1" fmla="val -161"/>
              <a:gd name="adj2" fmla="val 34766"/>
              <a:gd name="adj3" fmla="val -6038"/>
              <a:gd name="adj4" fmla="val 299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information in English: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alignment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ja-JP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front of the name of the presenter.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* after the name of corresponding author.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affiliation before name of author. If the same affiliation continues, write affiliation only before the first author.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15403" y="3677893"/>
            <a:ext cx="57391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set the slide size as “Widescreen”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(33.867 cm×19.05 cm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16:9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））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poster should be 1 page.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don’t edit the “Slide Master”.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title and author information should be placed in the upper yellow area (3 cm).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ID number (Gothic, 20 </a:t>
            </a:r>
            <a:r>
              <a:rPr lang="en-US" altLang="ja-JP" sz="1400" kern="1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pt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 at the upper-left corner.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main contents should be placed on this white area.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Use the font sizes larger than 10 points for visibility.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080000" y="615701"/>
            <a:ext cx="9931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Affiliation1 </a:t>
            </a:r>
            <a:r>
              <a:rPr lang="ja-JP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Name of presenter, Affiliation2 Name of Co-author 1, Affiliation3 Co-author2</a:t>
            </a:r>
            <a:r>
              <a:rPr lang="en-US" altLang="ja-JP" sz="1200" kern="100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</a:t>
            </a:r>
            <a:endParaRPr lang="ja-JP" altLang="ja-JP" sz="12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906497" y="133955"/>
            <a:ext cx="10024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Title </a:t>
            </a:r>
            <a:r>
              <a:rPr lang="en-US" altLang="ja-JP" sz="2000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(Center alignment, large Gothic style font, right/left margin &gt;30mm)</a:t>
            </a:r>
            <a:endParaRPr lang="ja-JP" altLang="ja-JP" sz="1600" kern="100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2A2F9AF-8A45-BA4D-AE66-B9753548067E}"/>
              </a:ext>
            </a:extLst>
          </p:cNvPr>
          <p:cNvSpPr/>
          <p:nvPr/>
        </p:nvSpPr>
        <p:spPr>
          <a:xfrm>
            <a:off x="6096000" y="1203234"/>
            <a:ext cx="5819480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※Please </a:t>
            </a:r>
            <a:r>
              <a:rPr lang="en-US" altLang="ja-JP" sz="1200" b="1" kern="100" dirty="0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refer to</a:t>
            </a: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the “Instructions for poster file preparation” for details.</a:t>
            </a: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https://www.jswe.or.jp/event/lectures/pdf/PInstructions_E2021.pdf</a:t>
            </a:r>
            <a:endParaRPr lang="en-US" altLang="ja-JP" sz="1200" b="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altLang="ja-JP" sz="1200" b="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All the presenters are required to submit the following two files</a:t>
            </a:r>
          </a:p>
          <a:p>
            <a:pPr algn="just"/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(i) A PDF file in one page , within 2MB, Mandatory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Use this template file for PowerPoint and convert it to a PDF file. Do not set security on PDF. The title of the file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name.pdf” (e.g., “P-A-00_TaroMizukan.pdf”)</a:t>
            </a:r>
          </a:p>
          <a:p>
            <a:pPr algn="just"/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(ii) An Audio file (mp3 Format, Optional)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Audio file should be in 3 minutes and in mp3 file.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title of the file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name.mp3”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(e.g., “P-A-00_TaroMizukan.mp3”)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Deadline: 13:00 JST, March 3rd, 2022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the files to the JSWE secretariat (</a:t>
            </a:r>
            <a:r>
              <a:rPr lang="en-US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acposter@jswe.or.jp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by email. The title of the e-mail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name”(e.g., “P-A-00_TaroMizukan”).</a:t>
            </a: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These files will be uploaded to online poster-viewing system from March 10th to the end of 56th Annual Conference.</a:t>
            </a:r>
          </a:p>
          <a:p>
            <a:pPr algn="just"/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9BA57F09-618E-3041-B548-1E27EA10F92E}"/>
              </a:ext>
            </a:extLst>
          </p:cNvPr>
          <p:cNvSpPr/>
          <p:nvPr/>
        </p:nvSpPr>
        <p:spPr>
          <a:xfrm>
            <a:off x="16907" y="819858"/>
            <a:ext cx="1478676" cy="862643"/>
          </a:xfrm>
          <a:prstGeom prst="borderCallout1">
            <a:avLst>
              <a:gd name="adj1" fmla="val 3137"/>
              <a:gd name="adj2" fmla="val 57592"/>
              <a:gd name="adj3" fmla="val -24941"/>
              <a:gd name="adj4" fmla="val 35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lecture number</a:t>
            </a:r>
          </a:p>
          <a:p>
            <a:pPr algn="ctr"/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Gothic  style, 20pt</a:t>
            </a:r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428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Palatino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2022-01-27T04:07:06Z</dcterms:modified>
</cp:coreProperties>
</file>