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94807"/>
  </p:normalViewPr>
  <p:slideViewPr>
    <p:cSldViewPr snapToGrid="0">
      <p:cViewPr varScale="1">
        <p:scale>
          <a:sx n="68" d="100"/>
          <a:sy n="68" d="100"/>
        </p:scale>
        <p:origin x="6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D87FDA3-4C4F-4336-B2CE-18AA8BFDFB46}"/>
              </a:ext>
            </a:extLst>
          </p:cNvPr>
          <p:cNvSpPr/>
          <p:nvPr userDrawn="1"/>
        </p:nvSpPr>
        <p:spPr>
          <a:xfrm>
            <a:off x="1" y="0"/>
            <a:ext cx="12188690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AB98B8-DD6F-453A-AB62-02E1DAA4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43885"/>
            <a:ext cx="9812872" cy="769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923BF5-8CA0-FD46-9CCA-EE69928AC44A}"/>
              </a:ext>
            </a:extLst>
          </p:cNvPr>
          <p:cNvSpPr txBox="1"/>
          <p:nvPr userDrawn="1"/>
        </p:nvSpPr>
        <p:spPr>
          <a:xfrm>
            <a:off x="0" y="50072"/>
            <a:ext cx="104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講演番号：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5EF8CA-E67A-46CD-9DDC-C37F28E16F04}"/>
              </a:ext>
            </a:extLst>
          </p:cNvPr>
          <p:cNvSpPr/>
          <p:nvPr userDrawn="1"/>
        </p:nvSpPr>
        <p:spPr>
          <a:xfrm>
            <a:off x="0" y="6646322"/>
            <a:ext cx="12192000" cy="21167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2F56EE-9405-4C96-8DCD-4A148C8C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6854" y="1693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F8D407-B6A5-43E5-8B9E-E258EE94CDA6}"/>
              </a:ext>
            </a:extLst>
          </p:cNvPr>
          <p:cNvSpPr txBox="1"/>
          <p:nvPr userDrawn="1"/>
        </p:nvSpPr>
        <p:spPr>
          <a:xfrm>
            <a:off x="7704771" y="6609368"/>
            <a:ext cx="4483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日本水環境学会年会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2022/03/16-18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、オンライン（富山）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C92C00-FF3D-4895-B03B-A96C73156E6C}"/>
              </a:ext>
            </a:extLst>
          </p:cNvPr>
          <p:cNvSpPr txBox="1"/>
          <p:nvPr userDrawn="1"/>
        </p:nvSpPr>
        <p:spPr>
          <a:xfrm>
            <a:off x="0" y="6609368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一般ポスター発表</a:t>
            </a:r>
            <a:endParaRPr kumimoji="1" lang="ja-JP" altLang="en-US" sz="1200" b="0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749CABB-0CC9-6649-A064-B4A688640E51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937E40F0-7A48-48EA-818B-0C7F44828F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33" y="-21215"/>
            <a:ext cx="1247775" cy="834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236EC-E688-4F4E-B5B7-BC0E849A8AEB}"/>
              </a:ext>
            </a:extLst>
          </p:cNvPr>
          <p:cNvSpPr txBox="1"/>
          <p:nvPr userDrawn="1"/>
        </p:nvSpPr>
        <p:spPr>
          <a:xfrm>
            <a:off x="10962132" y="43885"/>
            <a:ext cx="1184123" cy="29238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algn="l"/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56</a:t>
            </a:r>
            <a:r>
              <a:rPr kumimoji="1" lang="en-US" altLang="ja-JP" sz="950" b="0" i="0" baseline="3000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th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 Ann. Conf. of</a:t>
            </a:r>
            <a:r>
              <a:rPr kumimoji="1" lang="ja-JP" altLang="en-US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　</a:t>
            </a:r>
            <a:r>
              <a:rPr kumimoji="1" lang="en-US" altLang="ja-JP" sz="950" b="1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JSWE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, Toyama</a:t>
            </a:r>
          </a:p>
        </p:txBody>
      </p:sp>
    </p:spTree>
    <p:extLst>
      <p:ext uri="{BB962C8B-B14F-4D97-AF65-F5344CB8AC3E}">
        <p14:creationId xmlns:p14="http://schemas.microsoft.com/office/powerpoint/2010/main" val="13491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poster@jswe.or.jp" TargetMode="External"/><Relationship Id="rId2" Type="http://schemas.openxmlformats.org/officeDocument/2006/relationships/hyperlink" Target="https://www.jswe.or.jp/event/lectures/pdf/PInstructions_JP202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0" y="218815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P-A-00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960B4C-2D33-4EB8-BAE0-3F593425A351}"/>
              </a:ext>
            </a:extLst>
          </p:cNvPr>
          <p:cNvSpPr/>
          <p:nvPr/>
        </p:nvSpPr>
        <p:spPr>
          <a:xfrm>
            <a:off x="1080000" y="0"/>
            <a:ext cx="100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発表タイトル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左右</a:t>
            </a:r>
            <a:r>
              <a:rPr lang="en-US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以上空け、</a:t>
            </a:r>
            <a:r>
              <a:rPr lang="ja-JP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大きなゴシック体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でセンタリング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626342" y="1240899"/>
            <a:ext cx="3542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例えば、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１．はじめに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２．実験方法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３．実験結果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４．考察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５．結論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など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22CAA1-F9A9-2147-BE5E-27EFF17E59E4}"/>
              </a:ext>
            </a:extLst>
          </p:cNvPr>
          <p:cNvSpPr/>
          <p:nvPr/>
        </p:nvSpPr>
        <p:spPr>
          <a:xfrm>
            <a:off x="1080000" y="609541"/>
            <a:ext cx="92204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登壇者所属 ○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者名、共同発表者所属（左記と同じ場合は省略）　共同発表者名（責任著者名の後ろに</a:t>
            </a:r>
            <a:r>
              <a:rPr lang="en-US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を記載）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：左寄せ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095622-AA8B-674F-979C-FBBC7CBD7F4A}"/>
              </a:ext>
            </a:extLst>
          </p:cNvPr>
          <p:cNvSpPr/>
          <p:nvPr/>
        </p:nvSpPr>
        <p:spPr>
          <a:xfrm>
            <a:off x="6240635" y="1160720"/>
            <a:ext cx="5819480" cy="532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詳細や手順は、ポスターファイル作成要領をご確認下さい</a:t>
            </a:r>
            <a:endParaRPr lang="en-US" altLang="ja-JP" sz="12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https://www.jswe.or.jp/event/lectures/pdf/PInstructions_JP2021.pdf</a:t>
            </a:r>
            <a:endParaRPr lang="en-US" altLang="ja-JP" sz="12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準備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種類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AutoNum type="romanLcParenBoth"/>
            </a:pP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１ページのポスターファイル（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版，音声なし、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以内、必須）</a:t>
            </a:r>
            <a:endParaRPr lang="en-US" altLang="ja-JP" sz="14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このテンプレートに従い、ワイド画面（横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高さ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19.05 cm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16:9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））で作成し、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ファイルに変換してください。セキュリティは設定しないでください。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ファイル名は、「講演番号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」としてください（例：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P-A-00_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音声ファイル（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形式、希望者のみ）</a:t>
            </a:r>
            <a:endParaRPr lang="en-US" altLang="ja-JP" sz="14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音声は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ファイルとしてください。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分を超える場合は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分で強制終了となります。音声ファイルの作成方法は、任意ですが、いずれの場合も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m4a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ファイルではなく、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ファイルに変換してから提出してください。</a:t>
            </a: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ファイル名は、「講演番号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」としてください（例：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P-A-00_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締切：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2022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日（木）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JST 13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00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（厳守）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提出先：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  <a:hlinkClick r:id="rId3"/>
              </a:rPr>
              <a:t>acposter@jswe.or.jp</a:t>
            </a:r>
            <a:endParaRPr lang="en-US" altLang="ja-JP" sz="14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メール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タイトルは「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発表者氏名」として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くだ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さい）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ポスター事前掲載期間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2022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10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日（木）～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56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年会終了時</a:t>
            </a:r>
            <a:endParaRPr lang="ja-JP" altLang="en-US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参加者（閲覧者、聴講者）に対して、録画、録⾳、画⾯キャプチャなどは禁止と案内します。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ただし、完全には防げない可能性があることも考慮して、ファイルの準備をお願いします。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スター発表の内容に関する責任は著者にあり、当学会が責任を負うものではありませんが、特定の商品の宣伝と思われるもの、内容が不適当と認められるもの、あるいは本要領に沿わない内容は、掲載しないもしくは訂正を求める事があります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B62A39-7A08-0C4F-81C0-60B342E18C1F}"/>
              </a:ext>
            </a:extLst>
          </p:cNvPr>
          <p:cNvSpPr/>
          <p:nvPr/>
        </p:nvSpPr>
        <p:spPr>
          <a:xfrm>
            <a:off x="215405" y="3274384"/>
            <a:ext cx="57391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用紙サイズはワイド画面（横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高さ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19.05 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16:9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））としてください。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ページ数は１頁に限ります。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スライドマスターは修正しないでください。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発表題目・発表者名は、上部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の淡黄色部分に記入してください。発表題目は左右を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以上空けてゴシックで中央揃え、発表者名は左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空けて左寄せで記入してください。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講演番号を左上の下線部にそろえてゴシック体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ポスター本体の内容はこの白色の領域のみに記入してください。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パソコン上で判読可能とするため、本文フォントは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ポイント以上にしてください。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吹き出し: 線 10">
            <a:extLst>
              <a:ext uri="{FF2B5EF4-FFF2-40B4-BE49-F238E27FC236}">
                <a16:creationId xmlns:a16="http://schemas.microsoft.com/office/drawing/2014/main" id="{D12D0819-C3D3-8E41-B6DD-75BD06B349FA}"/>
              </a:ext>
            </a:extLst>
          </p:cNvPr>
          <p:cNvSpPr/>
          <p:nvPr/>
        </p:nvSpPr>
        <p:spPr>
          <a:xfrm>
            <a:off x="2015254" y="1176513"/>
            <a:ext cx="2153233" cy="770142"/>
          </a:xfrm>
          <a:prstGeom prst="borderCallout1">
            <a:avLst>
              <a:gd name="adj1" fmla="val 13570"/>
              <a:gd name="adj2" fmla="val -445"/>
              <a:gd name="adj3" fmla="val -70884"/>
              <a:gd name="adj4" fmla="val -634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下線部に書式を揃えて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講演番号を記入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（ゴシック</a:t>
            </a:r>
            <a:r>
              <a:rPr lang="en-US" altLang="ja-JP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20pt</a:t>
            </a:r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Palatino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2021-02-01T05:12:42Z</cp:lastPrinted>
  <dcterms:created xsi:type="dcterms:W3CDTF">2021-01-21T01:51:11Z</dcterms:created>
  <dcterms:modified xsi:type="dcterms:W3CDTF">2022-01-27T04:06:50Z</dcterms:modified>
</cp:coreProperties>
</file>